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75" r:id="rId4"/>
    <p:sldId id="257" r:id="rId5"/>
    <p:sldId id="25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Anton" panose="020B0604020202020204" charset="0"/>
      <p:regular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56" y="3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b37edb6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db37edb6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b37edb6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db37edb6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db37edb6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db37edb6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4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686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b37edb6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b37edb6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6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47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3db6c1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3db6c1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primer párrafo 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agregaría algo sobre la temática "...y esfuerzo es cada vez más importante sumado a la responsabilidad de cuidar una mascota. Muchas veces la falta de de tiempo implica no darle a un pet amigo el bienestar que necesita."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Recordá que no hablamos en primera persona en UX porque el centro es el usuario, no nosotros.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b7bdd6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b7bdd6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u="sng">
                <a:solidFill>
                  <a:schemeClr val="dk1"/>
                </a:solidFill>
              </a:rPr>
              <a:t>Contexto</a:t>
            </a:r>
            <a:r>
              <a:rPr lang="en-US" sz="1400">
                <a:solidFill>
                  <a:schemeClr val="dk1"/>
                </a:solidFill>
              </a:rPr>
              <a:t> 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vivimos en una sociedad en donde nuestro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b37edb6f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db37edb6f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090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db37edb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db37edb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b7bdd6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b7bdd65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POV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Seguir la estructura </a:t>
            </a:r>
            <a:r>
              <a:rPr lang="en-US" sz="1300" i="1">
                <a:solidFill>
                  <a:schemeClr val="dk1"/>
                </a:solidFill>
              </a:rPr>
              <a:t>“usuario ... necesita ... porque …”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Psicologa senior, Profesora y eSeller , emprendedora por naturaleza, apasionada de los negocios innovadores , siempre en búsqueda de nuevas fuentes de ingreso. Adora los perros y gatos casi tanto como el mar, aprovecha su tiempo libre los días de semana para cuidar las mascotas de sus amigos por emergencias. ha llegado a pasear mascotas y/o alojarlas por temporadas. Quiere tener más tiempo y dinero para poder ir al mar , relajarse de preferencia siempre acompañada de un Pet amig@.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b37edb6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b37edb6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b7bdd65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9b7bdd65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MVP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Desarrollarás un listado de funcionalidades básicas al respecto (MVP).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Tendrás que hacer un listado de las funciones principales que debería tener el proyecto personal, para poder cumplir con el concepto del MVP.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Podrás apoyarte realizando un storyboard (de no más de 6 cuadrantes), o storytelling (que no tenga más de 150 caracteres).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12121"/>
              </a:solidFill>
              <a:highlight>
                <a:srgbClr val="E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490320" y="4825080"/>
            <a:ext cx="6226920" cy="102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FFB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tar.com/latin-america/inspiracion/consumo-masivo/hogares-con-mascota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390550" y="1395460"/>
            <a:ext cx="82218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Anton"/>
                <a:ea typeface="Anton"/>
                <a:cs typeface="Anton"/>
                <a:sym typeface="Anton"/>
              </a:rPr>
              <a:t>POV &amp; MVP  </a:t>
            </a:r>
            <a:endParaRPr sz="4000" i="1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nton"/>
                <a:ea typeface="Anton"/>
                <a:cs typeface="Anton"/>
                <a:sym typeface="Anton"/>
              </a:rPr>
              <a:t>Point of view &amp; Minimun Viable </a:t>
            </a:r>
            <a:r>
              <a:rPr lang="en-US" sz="12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00" y="3086375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C724E-43C1-4598-8CDE-015255E7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0" y="3202875"/>
            <a:ext cx="1401900" cy="431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DA7FF-F11E-4C57-9B98-B4B76EF77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926" y="0"/>
            <a:ext cx="9188926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D0DC15-78A4-4C52-B98F-6E5F12041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871" y="3946035"/>
            <a:ext cx="4885710" cy="882774"/>
          </a:xfrm>
          <a:prstGeom prst="rect">
            <a:avLst/>
          </a:prstGeom>
        </p:spPr>
      </p:pic>
      <p:pic>
        <p:nvPicPr>
          <p:cNvPr id="8" name="Google Shape;138;p29">
            <a:extLst>
              <a:ext uri="{FF2B5EF4-FFF2-40B4-BE49-F238E27FC236}">
                <a16:creationId xmlns:a16="http://schemas.microsoft.com/office/drawing/2014/main" id="{F79CC5B7-8D17-4C09-AA3F-74208C6DFB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03" y="12345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64CB2-75A8-4161-905C-BE261667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974" y="239952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190" name="Google Shape;190;p34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34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4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4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195" name="Google Shape;195;p34"/>
          <p:cNvSpPr txBox="1"/>
          <p:nvPr/>
        </p:nvSpPr>
        <p:spPr>
          <a:xfrm>
            <a:off x="121625" y="9559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Productos y Servicios (Gadget)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93950" y="1383333"/>
            <a:ext cx="3197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-PE" sz="1000" dirty="0">
                <a:solidFill>
                  <a:schemeClr val="dk1"/>
                </a:solidFill>
              </a:rPr>
              <a:t>Sugeridos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TODO de que </a:t>
            </a:r>
            <a:r>
              <a:rPr lang="es-PE" sz="1000" dirty="0">
                <a:solidFill>
                  <a:schemeClr val="dk1"/>
                </a:solidFill>
              </a:rPr>
              <a:t>hice</a:t>
            </a:r>
            <a:r>
              <a:rPr lang="en-US" sz="1000" dirty="0">
                <a:solidFill>
                  <a:schemeClr val="dk1"/>
                </a:solidFill>
              </a:rPr>
              <a:t> o que hare con mi Best Friend ( </a:t>
            </a:r>
            <a:r>
              <a:rPr lang="en-US" sz="1000" dirty="0" err="1">
                <a:solidFill>
                  <a:schemeClr val="dk1"/>
                </a:solidFill>
              </a:rPr>
              <a:t>vacunas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controles</a:t>
            </a:r>
            <a:r>
              <a:rPr lang="en-US" sz="1000" dirty="0">
                <a:solidFill>
                  <a:schemeClr val="dk1"/>
                </a:solidFill>
              </a:rPr>
              <a:t> , </a:t>
            </a:r>
            <a:r>
              <a:rPr lang="en-US" sz="1000" dirty="0" err="1">
                <a:solidFill>
                  <a:schemeClr val="dk1"/>
                </a:solidFill>
              </a:rPr>
              <a:t>actividades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Alertas</a:t>
            </a:r>
            <a:r>
              <a:rPr lang="en-US" sz="1000" dirty="0">
                <a:solidFill>
                  <a:schemeClr val="dk1"/>
                </a:solidFill>
              </a:rPr>
              <a:t>/</a:t>
            </a:r>
            <a:r>
              <a:rPr lang="en-US" sz="1000" dirty="0" err="1">
                <a:solidFill>
                  <a:schemeClr val="dk1"/>
                </a:solidFill>
              </a:rPr>
              <a:t>Sugerencias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</a:t>
            </a:r>
            <a:r>
              <a:rPr lang="en-US" sz="1000" dirty="0">
                <a:solidFill>
                  <a:schemeClr val="dk1"/>
                </a:solidFill>
              </a:rPr>
              <a:t> base al </a:t>
            </a:r>
            <a:r>
              <a:rPr lang="en-US" sz="1000" dirty="0" err="1">
                <a:solidFill>
                  <a:schemeClr val="dk1"/>
                </a:solidFill>
              </a:rPr>
              <a:t>perfil</a:t>
            </a:r>
            <a:r>
              <a:rPr lang="en-US" sz="1000" dirty="0">
                <a:solidFill>
                  <a:schemeClr val="dk1"/>
                </a:solidFill>
              </a:rPr>
              <a:t>(es).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endParaRPr lang="en-US"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Donaciones</a:t>
            </a:r>
            <a:r>
              <a:rPr lang="en-US" sz="1000" dirty="0">
                <a:solidFill>
                  <a:schemeClr val="dk1"/>
                </a:solidFill>
              </a:rPr>
              <a:t> y/o </a:t>
            </a:r>
            <a:r>
              <a:rPr lang="en-US" sz="1000" dirty="0" err="1">
                <a:solidFill>
                  <a:schemeClr val="dk1"/>
                </a:solidFill>
              </a:rPr>
              <a:t>mensajes</a:t>
            </a:r>
            <a:r>
              <a:rPr lang="en-US" sz="1000" dirty="0">
                <a:solidFill>
                  <a:schemeClr val="dk1"/>
                </a:solidFill>
              </a:rPr>
              <a:t> a la </a:t>
            </a:r>
            <a:r>
              <a:rPr lang="en-US" sz="1000" dirty="0" err="1">
                <a:solidFill>
                  <a:schemeClr val="dk1"/>
                </a:solidFill>
              </a:rPr>
              <a:t>comunidad</a:t>
            </a: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6386100" y="1490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4717377" y="1764634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/>
          <p:nvPr/>
        </p:nvSpPr>
        <p:spPr>
          <a:xfrm>
            <a:off x="6386088" y="23988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561125" y="3316425"/>
            <a:ext cx="3378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usuarios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Interés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Socios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Afiliados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servicios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>
                <a:solidFill>
                  <a:schemeClr val="dk1"/>
                </a:solidFill>
              </a:rPr>
              <a:t>Chat con </a:t>
            </a:r>
            <a:r>
              <a:rPr lang="en-US" sz="1000" dirty="0" err="1">
                <a:solidFill>
                  <a:schemeClr val="dk1"/>
                </a:solidFill>
              </a:rPr>
              <a:t>Grupos</a:t>
            </a:r>
            <a:r>
              <a:rPr lang="en-US" sz="1000" dirty="0">
                <a:solidFill>
                  <a:schemeClr val="dk1"/>
                </a:solidFill>
              </a:rPr>
              <a:t> por </a:t>
            </a:r>
            <a:r>
              <a:rPr lang="en-US" sz="1000" dirty="0" err="1">
                <a:solidFill>
                  <a:schemeClr val="dk1"/>
                </a:solidFill>
              </a:rPr>
              <a:t>categorías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publicar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anuncios</a:t>
            </a:r>
            <a:r>
              <a:rPr lang="en-US" sz="1000" dirty="0">
                <a:solidFill>
                  <a:schemeClr val="dk1"/>
                </a:solidFill>
              </a:rPr>
              <a:t>: </a:t>
            </a:r>
            <a:r>
              <a:rPr lang="en-US" sz="1000" dirty="0" err="1">
                <a:solidFill>
                  <a:schemeClr val="dk1"/>
                </a:solidFill>
              </a:rPr>
              <a:t>eg</a:t>
            </a:r>
            <a:r>
              <a:rPr lang="en-US" sz="1000" dirty="0">
                <a:solidFill>
                  <a:schemeClr val="dk1"/>
                </a:solidFill>
              </a:rPr>
              <a:t> se </a:t>
            </a:r>
            <a:r>
              <a:rPr lang="en-US" sz="1000" dirty="0" err="1">
                <a:solidFill>
                  <a:schemeClr val="dk1"/>
                </a:solidFill>
              </a:rPr>
              <a:t>busca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entrenador</a:t>
            </a:r>
            <a:r>
              <a:rPr lang="en-US" sz="1000" dirty="0">
                <a:solidFill>
                  <a:schemeClr val="dk1"/>
                </a:solidFill>
              </a:rPr>
              <a:t>, pet </a:t>
            </a:r>
            <a:r>
              <a:rPr lang="en-US" sz="1000" dirty="0" err="1">
                <a:solidFill>
                  <a:schemeClr val="dk1"/>
                </a:solidFill>
              </a:rPr>
              <a:t>parej</a:t>
            </a:r>
            <a:r>
              <a:rPr lang="en-US" sz="1000" dirty="0">
                <a:solidFill>
                  <a:schemeClr val="dk1"/>
                </a:solidFill>
              </a:rPr>
              <a:t>@ , etc.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</a:rPr>
              <a:t>Conectate</a:t>
            </a:r>
            <a:r>
              <a:rPr lang="en-US" sz="1000" dirty="0">
                <a:solidFill>
                  <a:schemeClr val="dk1"/>
                </a:solidFill>
              </a:rPr>
              <a:t> con un </a:t>
            </a:r>
            <a:r>
              <a:rPr lang="en-US" sz="1000" dirty="0" err="1">
                <a:solidFill>
                  <a:schemeClr val="dk1"/>
                </a:solidFill>
              </a:rPr>
              <a:t>profesional</a:t>
            </a:r>
            <a:r>
              <a:rPr lang="en-US" sz="1000" dirty="0">
                <a:solidFill>
                  <a:schemeClr val="dk1"/>
                </a:solidFill>
              </a:rPr>
              <a:t> ( </a:t>
            </a:r>
            <a:r>
              <a:rPr lang="en-US" sz="1000" dirty="0" err="1">
                <a:solidFill>
                  <a:schemeClr val="dk1"/>
                </a:solidFill>
              </a:rPr>
              <a:t>Veterinario</a:t>
            </a:r>
            <a:r>
              <a:rPr lang="en-US" sz="1000" dirty="0">
                <a:solidFill>
                  <a:schemeClr val="dk1"/>
                </a:solidFill>
              </a:rPr>
              <a:t> )</a:t>
            </a:r>
            <a:endParaRPr dirty="0"/>
          </a:p>
        </p:txBody>
      </p:sp>
      <p:sp>
        <p:nvSpPr>
          <p:cNvPr id="201" name="Google Shape;201;p34"/>
          <p:cNvSpPr txBox="1"/>
          <p:nvPr/>
        </p:nvSpPr>
        <p:spPr>
          <a:xfrm>
            <a:off x="181825" y="2754375"/>
            <a:ext cx="38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Conectar Usuarios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Conectar usuarios en la comunidad de Pet Lovers.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6386113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4"/>
          <p:cNvSpPr/>
          <p:nvPr/>
        </p:nvSpPr>
        <p:spPr>
          <a:xfrm>
            <a:off x="6386113" y="38779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4789350" y="4626993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386100" y="4556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6CD032-BA7C-485E-9889-C621108B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23" name="Google Shape;272;p39">
            <a:extLst>
              <a:ext uri="{FF2B5EF4-FFF2-40B4-BE49-F238E27FC236}">
                <a16:creationId xmlns:a16="http://schemas.microsoft.com/office/drawing/2014/main" id="{00506F99-DBB3-46EC-8BCD-A14250BC5B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98;p34">
            <a:extLst>
              <a:ext uri="{FF2B5EF4-FFF2-40B4-BE49-F238E27FC236}">
                <a16:creationId xmlns:a16="http://schemas.microsoft.com/office/drawing/2014/main" id="{48E05A84-9CBC-4180-A822-DB561378C686}"/>
              </a:ext>
            </a:extLst>
          </p:cNvPr>
          <p:cNvSpPr/>
          <p:nvPr/>
        </p:nvSpPr>
        <p:spPr>
          <a:xfrm>
            <a:off x="4717377" y="2429459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cxnSp>
        <p:nvCxnSpPr>
          <p:cNvPr id="214" name="Google Shape;214;p35"/>
          <p:cNvCxnSpPr/>
          <p:nvPr/>
        </p:nvCxnSpPr>
        <p:spPr>
          <a:xfrm flipH="1">
            <a:off x="4223075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5"/>
          <p:cNvCxnSpPr/>
          <p:nvPr/>
        </p:nvCxnSpPr>
        <p:spPr>
          <a:xfrm flipH="1">
            <a:off x="5792100" y="92675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5"/>
          <p:cNvCxnSpPr/>
          <p:nvPr/>
        </p:nvCxnSpPr>
        <p:spPr>
          <a:xfrm flipH="1">
            <a:off x="7361125" y="961400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5"/>
          <p:cNvSpPr txBox="1"/>
          <p:nvPr/>
        </p:nvSpPr>
        <p:spPr>
          <a:xfrm>
            <a:off x="4314888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Imprescindible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5883900" y="632125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Deseable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121625" y="879775"/>
            <a:ext cx="3879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Ingresar sugerencias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compartir sus necesidades de Productos/ Servicios para mejorar la experiencia del Apps.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623450" y="1490775"/>
            <a:ext cx="319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Ingresar ideas / Sugerencias </a:t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>
            <a:off x="6386100" y="13383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5"/>
          <p:cNvSpPr txBox="1"/>
          <p:nvPr/>
        </p:nvSpPr>
        <p:spPr>
          <a:xfrm>
            <a:off x="561125" y="2706825"/>
            <a:ext cx="3670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y Consultar la Bitácora de eventos (Cumpleaños, fechas de vacunas , enfermedades, accidentes , etc ) .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Registrar Información complementaria por morfología , raza , edad, dolencias ( bitacora ) , ubicación.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181825" y="2068575"/>
            <a:ext cx="397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dk1"/>
                </a:solidFill>
              </a:rPr>
              <a:t>Buscar Información ad-hoc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Desea información ( Bitacora de eventos ) y complementaria.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386100" y="26226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6386100" y="30775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4817150" y="3477775"/>
            <a:ext cx="389700" cy="4002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721107-A78A-487C-BA17-19C11A78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514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1 - Santiago</a:t>
            </a:r>
            <a:endParaRPr b="1" u="sng"/>
          </a:p>
        </p:txBody>
      </p:sp>
      <p:sp>
        <p:nvSpPr>
          <p:cNvPr id="235" name="Google Shape;235;p36"/>
          <p:cNvSpPr txBox="1"/>
          <p:nvPr/>
        </p:nvSpPr>
        <p:spPr>
          <a:xfrm>
            <a:off x="5229525" y="5839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Usuario 2 - Paola</a:t>
            </a:r>
            <a:endParaRPr b="1" u="sng"/>
          </a:p>
        </p:txBody>
      </p:sp>
      <p:sp>
        <p:nvSpPr>
          <p:cNvPr id="236" name="Google Shape;236;p36"/>
          <p:cNvSpPr txBox="1"/>
          <p:nvPr/>
        </p:nvSpPr>
        <p:spPr>
          <a:xfrm>
            <a:off x="69575" y="244685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Ingeniero (Nómade por naturaleza). viaja constantemente.  Sin embargo se le dificulta encontrar productos y Servicios.Tiene ingresos medio. Quiere lo mejor para su pet amig@.</a:t>
            </a:r>
            <a:endParaRPr sz="1300"/>
          </a:p>
        </p:txBody>
      </p:sp>
      <p:cxnSp>
        <p:nvCxnSpPr>
          <p:cNvPr id="237" name="Google Shape;237;p36"/>
          <p:cNvCxnSpPr/>
          <p:nvPr/>
        </p:nvCxnSpPr>
        <p:spPr>
          <a:xfrm flipH="1">
            <a:off x="4600625" y="982175"/>
            <a:ext cx="8700" cy="398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36"/>
          <p:cNvSpPr txBox="1"/>
          <p:nvPr/>
        </p:nvSpPr>
        <p:spPr>
          <a:xfrm>
            <a:off x="4828875" y="2420800"/>
            <a:ext cx="4230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Emprendedora de la generación X, PetLover y amante del mar,  pasea y/o alojar mascotas para incrementar sus ingresos,busca ir al mar a relajarse siempre acompañada de un pet Amig@</a:t>
            </a:r>
            <a:endParaRPr sz="1300"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50" y="874336"/>
            <a:ext cx="1575950" cy="1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125" y="889038"/>
            <a:ext cx="1556349" cy="15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A307A-DC1A-4276-A6E0-2F2669806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13" name="Google Shape;272;p39">
            <a:extLst>
              <a:ext uri="{FF2B5EF4-FFF2-40B4-BE49-F238E27FC236}">
                <a16:creationId xmlns:a16="http://schemas.microsoft.com/office/drawing/2014/main" id="{AF87E4D2-29BB-4260-AA13-F43A550DC3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 - Iteración I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0.0.1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Información</a:t>
            </a:r>
            <a:r>
              <a:rPr lang="en-US" b="1" u="sng" dirty="0"/>
              <a:t> ad-hoc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Adquirir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</a:t>
            </a:r>
            <a:r>
              <a:rPr lang="en-US" sz="1000" dirty="0" err="1">
                <a:solidFill>
                  <a:schemeClr val="dk1"/>
                </a:solidFill>
                <a:highlight>
                  <a:srgbClr val="00FFFF"/>
                </a:highlight>
              </a:rPr>
              <a:t>Membresia</a:t>
            </a:r>
            <a:r>
              <a:rPr lang="en-US" sz="1000" dirty="0">
                <a:solidFill>
                  <a:schemeClr val="dk1"/>
                </a:solidFill>
                <a:highlight>
                  <a:srgbClr val="00FFFF"/>
                </a:highlight>
              </a:rPr>
              <a:t> : Free / Premium (1) / Familia (5)</a:t>
            </a:r>
            <a:endParaRPr sz="1000" dirty="0">
              <a:solidFill>
                <a:schemeClr val="dk1"/>
              </a:solidFill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Registrar y </a:t>
            </a:r>
            <a:r>
              <a:rPr lang="en-US" sz="1000" dirty="0" err="1">
                <a:highlight>
                  <a:srgbClr val="00FFFF"/>
                </a:highlight>
              </a:rPr>
              <a:t>Consultar</a:t>
            </a:r>
            <a:r>
              <a:rPr lang="en-US" sz="1000" dirty="0">
                <a:highlight>
                  <a:srgbClr val="00FFFF"/>
                </a:highlight>
              </a:rPr>
              <a:t>  la </a:t>
            </a:r>
            <a:r>
              <a:rPr lang="en-US" sz="1000" dirty="0" err="1">
                <a:highlight>
                  <a:srgbClr val="00FFFF"/>
                </a:highlight>
              </a:rPr>
              <a:t>Bitácora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eventos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Cumpleaños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fechas</a:t>
            </a:r>
            <a:r>
              <a:rPr lang="en-US" sz="1000" dirty="0">
                <a:highlight>
                  <a:srgbClr val="00FFFF"/>
                </a:highlight>
              </a:rPr>
              <a:t> de </a:t>
            </a:r>
            <a:r>
              <a:rPr lang="en-US" sz="1000" dirty="0" err="1">
                <a:highlight>
                  <a:srgbClr val="00FFFF"/>
                </a:highlight>
              </a:rPr>
              <a:t>vacunas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enfermedades</a:t>
            </a:r>
            <a:r>
              <a:rPr lang="en-US" sz="1000" dirty="0">
                <a:highlight>
                  <a:srgbClr val="00FFFF"/>
                </a:highlight>
              </a:rPr>
              <a:t>, </a:t>
            </a:r>
            <a:r>
              <a:rPr lang="en-US" sz="1000" dirty="0" err="1">
                <a:highlight>
                  <a:srgbClr val="00FFFF"/>
                </a:highlight>
              </a:rPr>
              <a:t>accidentes</a:t>
            </a:r>
            <a:r>
              <a:rPr lang="en-US" sz="1000" dirty="0">
                <a:highlight>
                  <a:srgbClr val="00FFFF"/>
                </a:highlight>
              </a:rPr>
              <a:t> , </a:t>
            </a:r>
            <a:r>
              <a:rPr lang="en-US" sz="1000" dirty="0" err="1">
                <a:highlight>
                  <a:srgbClr val="00FFFF"/>
                </a:highlight>
              </a:rPr>
              <a:t>etc</a:t>
            </a:r>
            <a:r>
              <a:rPr lang="en-US" sz="1000" dirty="0">
                <a:highlight>
                  <a:srgbClr val="00FFFF"/>
                </a:highlight>
              </a:rPr>
              <a:t> ) 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/>
              <a:t>Registrar </a:t>
            </a:r>
            <a:r>
              <a:rPr lang="en-US" sz="1000" dirty="0" err="1"/>
              <a:t>Información</a:t>
            </a:r>
            <a:r>
              <a:rPr lang="en-US" sz="1000" dirty="0"/>
              <a:t> </a:t>
            </a:r>
            <a:r>
              <a:rPr lang="en-US" sz="1000" dirty="0" err="1"/>
              <a:t>complementaria</a:t>
            </a:r>
            <a:r>
              <a:rPr lang="en-US" sz="1000" dirty="0"/>
              <a:t> por </a:t>
            </a:r>
            <a:r>
              <a:rPr lang="en-US" sz="1000" dirty="0" err="1"/>
              <a:t>morfología</a:t>
            </a:r>
            <a:r>
              <a:rPr lang="en-US" sz="1000" dirty="0"/>
              <a:t> , </a:t>
            </a:r>
            <a:r>
              <a:rPr lang="en-US" sz="1000" dirty="0" err="1"/>
              <a:t>raza</a:t>
            </a:r>
            <a:r>
              <a:rPr lang="en-US" sz="1000" dirty="0"/>
              <a:t> , </a:t>
            </a:r>
            <a:r>
              <a:rPr lang="en-US" sz="1000" dirty="0" err="1"/>
              <a:t>edad</a:t>
            </a:r>
            <a:r>
              <a:rPr lang="en-US" sz="1000" dirty="0"/>
              <a:t>, </a:t>
            </a:r>
            <a:r>
              <a:rPr lang="en-US" sz="1000" dirty="0" err="1"/>
              <a:t>dolencias</a:t>
            </a:r>
            <a:r>
              <a:rPr lang="en-US" sz="1000" dirty="0"/>
              <a:t> ( bitacora ) , </a:t>
            </a:r>
            <a:r>
              <a:rPr lang="en-US" sz="1000" dirty="0" err="1"/>
              <a:t>ubicación</a:t>
            </a:r>
            <a:r>
              <a:rPr lang="en-US" sz="1000" dirty="0"/>
              <a:t>.</a:t>
            </a:r>
            <a:endParaRPr sz="1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  </a:t>
            </a:r>
            <a:endParaRPr sz="1000" dirty="0"/>
          </a:p>
        </p:txBody>
      </p:sp>
      <p:sp>
        <p:nvSpPr>
          <p:cNvPr id="254" name="Google Shape;254;p37"/>
          <p:cNvSpPr txBox="1"/>
          <p:nvPr/>
        </p:nvSpPr>
        <p:spPr>
          <a:xfrm>
            <a:off x="1974700" y="2169100"/>
            <a:ext cx="3099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Conectar</a:t>
            </a:r>
            <a:r>
              <a:rPr lang="en-US" b="1" u="sng" dirty="0"/>
              <a:t> </a:t>
            </a:r>
            <a:r>
              <a:rPr lang="en-US" b="1" u="sng" dirty="0" err="1"/>
              <a:t>Usuarios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Conectar</a:t>
            </a:r>
            <a:r>
              <a:rPr lang="en-US" sz="1000" dirty="0"/>
              <a:t> </a:t>
            </a:r>
            <a:r>
              <a:rPr lang="en-US" sz="1000" dirty="0" err="1"/>
              <a:t>usuarios</a:t>
            </a:r>
            <a:r>
              <a:rPr lang="en-US" sz="1000" dirty="0"/>
              <a:t> </a:t>
            </a:r>
            <a:r>
              <a:rPr lang="en-US" sz="1000" dirty="0" err="1"/>
              <a:t>en</a:t>
            </a:r>
            <a:r>
              <a:rPr lang="en-US" sz="1000" dirty="0"/>
              <a:t> la </a:t>
            </a:r>
            <a:r>
              <a:rPr lang="en-US" sz="1000" dirty="0" err="1"/>
              <a:t>comunidad</a:t>
            </a:r>
            <a:r>
              <a:rPr lang="en-US" sz="1000" dirty="0"/>
              <a:t> de Pet Lovers.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usuarios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Interés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Socios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Afiliados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servicios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>
                <a:highlight>
                  <a:srgbClr val="00FFFF"/>
                </a:highlight>
              </a:rPr>
              <a:t>Chat con </a:t>
            </a:r>
            <a:r>
              <a:rPr lang="en-US" sz="1000" dirty="0" err="1">
                <a:highlight>
                  <a:srgbClr val="00FFFF"/>
                </a:highlight>
              </a:rPr>
              <a:t>Grupos</a:t>
            </a:r>
            <a:r>
              <a:rPr lang="en-US" sz="1000" dirty="0">
                <a:highlight>
                  <a:srgbClr val="00FFFF"/>
                </a:highlight>
              </a:rPr>
              <a:t> por </a:t>
            </a:r>
            <a:r>
              <a:rPr lang="en-US" sz="1000" dirty="0" err="1">
                <a:highlight>
                  <a:srgbClr val="00FFFF"/>
                </a:highlight>
              </a:rPr>
              <a:t>categorías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publicar</a:t>
            </a:r>
            <a:r>
              <a:rPr lang="en-US" sz="1000" dirty="0"/>
              <a:t> </a:t>
            </a:r>
            <a:r>
              <a:rPr lang="en-US" sz="1000" dirty="0" err="1"/>
              <a:t>anuncios</a:t>
            </a:r>
            <a:r>
              <a:rPr lang="en-US" sz="1000" dirty="0"/>
              <a:t>: </a:t>
            </a:r>
            <a:r>
              <a:rPr lang="en-US" sz="1000" dirty="0" err="1"/>
              <a:t>eg</a:t>
            </a:r>
            <a:r>
              <a:rPr lang="en-US" sz="1000" dirty="0"/>
              <a:t> se </a:t>
            </a:r>
            <a:r>
              <a:rPr lang="en-US" sz="1000" dirty="0" err="1"/>
              <a:t>busca</a:t>
            </a:r>
            <a:r>
              <a:rPr lang="en-US" sz="1000" dirty="0"/>
              <a:t> </a:t>
            </a:r>
            <a:r>
              <a:rPr lang="en-US" sz="1000" dirty="0" err="1"/>
              <a:t>entrenador</a:t>
            </a:r>
            <a:r>
              <a:rPr lang="en-US" sz="1000" dirty="0"/>
              <a:t>, pet </a:t>
            </a:r>
            <a:r>
              <a:rPr lang="en-US" sz="1000" dirty="0" err="1"/>
              <a:t>parej</a:t>
            </a:r>
            <a:r>
              <a:rPr lang="en-US" sz="1000" dirty="0"/>
              <a:t>@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Conectate</a:t>
            </a:r>
            <a:r>
              <a:rPr lang="en-US" sz="1000" dirty="0">
                <a:highlight>
                  <a:srgbClr val="00FFFF"/>
                </a:highlight>
              </a:rPr>
              <a:t> con un </a:t>
            </a:r>
            <a:r>
              <a:rPr lang="en-US" sz="1000" dirty="0" err="1">
                <a:highlight>
                  <a:srgbClr val="00FFFF"/>
                </a:highlight>
              </a:rPr>
              <a:t>profesional</a:t>
            </a:r>
            <a:r>
              <a:rPr lang="en-US" sz="1000" dirty="0">
                <a:highlight>
                  <a:srgbClr val="00FFFF"/>
                </a:highlight>
              </a:rPr>
              <a:t> ( </a:t>
            </a:r>
            <a:r>
              <a:rPr lang="en-US" sz="1000" dirty="0" err="1">
                <a:highlight>
                  <a:srgbClr val="00FFFF"/>
                </a:highlight>
              </a:rPr>
              <a:t>Veterinario</a:t>
            </a:r>
            <a:r>
              <a:rPr lang="en-US" sz="1000" dirty="0">
                <a:highlight>
                  <a:srgbClr val="00FFFF"/>
                </a:highlight>
              </a:rPr>
              <a:t> )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Publicar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en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redes </a:t>
            </a: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Sociales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974700" y="706550"/>
            <a:ext cx="3509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Buscar</a:t>
            </a:r>
            <a:r>
              <a:rPr lang="en-US" b="1" u="sng" dirty="0"/>
              <a:t> </a:t>
            </a:r>
            <a:r>
              <a:rPr lang="en-US" b="1" u="sng" dirty="0" err="1"/>
              <a:t>Productos</a:t>
            </a:r>
            <a:r>
              <a:rPr lang="en-US" b="1" u="sng" dirty="0"/>
              <a:t> y </a:t>
            </a:r>
            <a:r>
              <a:rPr lang="en-US" b="1" u="sng" dirty="0" err="1"/>
              <a:t>Servicios</a:t>
            </a:r>
            <a:r>
              <a:rPr lang="en-US" b="1" u="sng" dirty="0"/>
              <a:t> (Gadget)</a:t>
            </a:r>
            <a:endParaRPr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Desea</a:t>
            </a:r>
            <a:r>
              <a:rPr lang="en-US" sz="1000" dirty="0"/>
              <a:t> </a:t>
            </a:r>
            <a:r>
              <a:rPr lang="en-US" sz="1000" dirty="0" err="1"/>
              <a:t>información</a:t>
            </a:r>
            <a:r>
              <a:rPr lang="en-US" sz="1000" dirty="0"/>
              <a:t> ( Bitacora de </a:t>
            </a:r>
            <a:r>
              <a:rPr lang="en-US" sz="1000" dirty="0" err="1"/>
              <a:t>eventos</a:t>
            </a:r>
            <a:r>
              <a:rPr lang="en-US" sz="1000" dirty="0"/>
              <a:t> ) y </a:t>
            </a:r>
            <a:r>
              <a:rPr lang="en-US" sz="1000" dirty="0" err="1"/>
              <a:t>complementaria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Sugeridos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/>
              <a:t>Filtros</a:t>
            </a:r>
            <a:r>
              <a:rPr lang="en-US" sz="1000" dirty="0"/>
              <a:t> de </a:t>
            </a:r>
            <a:r>
              <a:rPr lang="en-US" sz="1000" dirty="0" err="1"/>
              <a:t>búsqueda</a:t>
            </a:r>
            <a:r>
              <a:rPr lang="en-US" sz="1000" dirty="0"/>
              <a:t> por </a:t>
            </a:r>
            <a:r>
              <a:rPr lang="en-US" sz="1000" dirty="0" err="1"/>
              <a:t>ubicación</a:t>
            </a:r>
            <a:r>
              <a:rPr lang="en-US" sz="1000" dirty="0"/>
              <a:t> </a:t>
            </a:r>
            <a:r>
              <a:rPr lang="en-US" sz="1000" dirty="0" err="1"/>
              <a:t>geográfica</a:t>
            </a:r>
            <a:r>
              <a:rPr lang="en-US" sz="1000" dirty="0"/>
              <a:t> ( 5km x default ), </a:t>
            </a:r>
            <a:r>
              <a:rPr lang="en-US" sz="1000" dirty="0" err="1"/>
              <a:t>categorias,con</a:t>
            </a:r>
            <a:r>
              <a:rPr lang="en-US" sz="1000" dirty="0"/>
              <a:t> o sin delivery, gadget, </a:t>
            </a:r>
            <a:r>
              <a:rPr lang="en-US" sz="1000" dirty="0" err="1"/>
              <a:t>salud</a:t>
            </a:r>
            <a:r>
              <a:rPr lang="en-US" sz="1000" dirty="0"/>
              <a:t>, </a:t>
            </a:r>
            <a:r>
              <a:rPr lang="en-US" sz="1000" dirty="0" err="1"/>
              <a:t>alimento</a:t>
            </a:r>
            <a:r>
              <a:rPr lang="en-US" sz="1000" dirty="0"/>
              <a:t> , etc.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 dirty="0" err="1">
                <a:highlight>
                  <a:srgbClr val="00FFFF"/>
                </a:highlight>
              </a:rPr>
              <a:t>Alertas</a:t>
            </a:r>
            <a:r>
              <a:rPr lang="en-US" sz="1000" dirty="0">
                <a:highlight>
                  <a:srgbClr val="00FFFF"/>
                </a:highlight>
              </a:rPr>
              <a:t>/</a:t>
            </a:r>
            <a:r>
              <a:rPr lang="en-US" sz="1000" dirty="0" err="1">
                <a:highlight>
                  <a:srgbClr val="00FFFF"/>
                </a:highlight>
              </a:rPr>
              <a:t>Sugerencias</a:t>
            </a:r>
            <a:r>
              <a:rPr lang="en-US" sz="1000" dirty="0">
                <a:highlight>
                  <a:srgbClr val="00FFFF"/>
                </a:highlight>
              </a:rPr>
              <a:t> </a:t>
            </a:r>
            <a:r>
              <a:rPr lang="en-US" sz="1000" dirty="0" err="1">
                <a:highlight>
                  <a:srgbClr val="00FFFF"/>
                </a:highlight>
              </a:rPr>
              <a:t>en</a:t>
            </a:r>
            <a:r>
              <a:rPr lang="en-US" sz="1000" dirty="0">
                <a:highlight>
                  <a:srgbClr val="00FFFF"/>
                </a:highlight>
              </a:rPr>
              <a:t> base al </a:t>
            </a:r>
            <a:r>
              <a:rPr lang="en-US" sz="1000" dirty="0" err="1">
                <a:highlight>
                  <a:srgbClr val="00FFFF"/>
                </a:highlight>
              </a:rPr>
              <a:t>perfil</a:t>
            </a:r>
            <a:r>
              <a:rPr lang="en-US" sz="1000" dirty="0">
                <a:highlight>
                  <a:srgbClr val="00FFFF"/>
                </a:highlight>
              </a:rPr>
              <a:t>(es).</a:t>
            </a:r>
            <a:endParaRPr sz="1000" dirty="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 dirty="0" err="1">
                <a:solidFill>
                  <a:schemeClr val="lt1"/>
                </a:solidFill>
                <a:highlight>
                  <a:srgbClr val="980000"/>
                </a:highlight>
              </a:rPr>
              <a:t>Identificar</a:t>
            </a:r>
            <a:r>
              <a:rPr lang="en-US" sz="1000" dirty="0">
                <a:solidFill>
                  <a:schemeClr val="lt1"/>
                </a:solidFill>
                <a:highlight>
                  <a:srgbClr val="980000"/>
                </a:highlight>
              </a:rPr>
              <a:t> Raza por Imagen</a:t>
            </a:r>
            <a:endParaRPr sz="1000" dirty="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974700" y="4027600"/>
            <a:ext cx="3509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>
                <a:highlight>
                  <a:srgbClr val="00FFFF"/>
                </a:highlight>
              </a:rPr>
              <a:t>Ingresar ideas / Sugerencias </a:t>
            </a:r>
            <a:endParaRPr sz="1000">
              <a:highlight>
                <a:srgbClr val="00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-US" sz="1000">
                <a:solidFill>
                  <a:schemeClr val="lt1"/>
                </a:solidFill>
                <a:highlight>
                  <a:srgbClr val="980000"/>
                </a:highlight>
              </a:rPr>
              <a:t>Solicitar ser Socio Comercial</a:t>
            </a:r>
            <a:endParaRPr sz="1000">
              <a:solidFill>
                <a:schemeClr val="lt1"/>
              </a:solidFill>
              <a:highlight>
                <a:srgbClr val="980000"/>
              </a:highlight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0" y="3922025"/>
            <a:ext cx="1887600" cy="11544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highlight>
                  <a:srgbClr val="FFFF00"/>
                </a:highlight>
              </a:rPr>
              <a:t>Funcionalidad</a:t>
            </a:r>
            <a:r>
              <a:rPr lang="en-US" sz="900" b="1" dirty="0">
                <a:highlight>
                  <a:srgbClr val="FFFF00"/>
                </a:highlight>
              </a:rPr>
              <a:t> </a:t>
            </a:r>
            <a:r>
              <a:rPr lang="en-US" sz="900" b="1" dirty="0" err="1">
                <a:highlight>
                  <a:srgbClr val="FFFF00"/>
                </a:highlight>
              </a:rPr>
              <a:t>Implementada</a:t>
            </a:r>
            <a:endParaRPr sz="900" b="1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Incluida</a:t>
            </a:r>
            <a:r>
              <a:rPr lang="en-US" sz="900" dirty="0">
                <a:solidFill>
                  <a:schemeClr val="dk1"/>
                </a:solidFill>
                <a:highlight>
                  <a:srgbClr val="CFE2F3"/>
                </a:highlight>
              </a:rPr>
              <a:t> </a:t>
            </a:r>
            <a:r>
              <a:rPr lang="en-US" sz="900" dirty="0" err="1">
                <a:solidFill>
                  <a:schemeClr val="dk1"/>
                </a:solidFill>
                <a:highlight>
                  <a:srgbClr val="CFE2F3"/>
                </a:highlight>
              </a:rPr>
              <a:t>previamente</a:t>
            </a:r>
            <a:endParaRPr sz="900" dirty="0">
              <a:solidFill>
                <a:schemeClr val="dk1"/>
              </a:solidFill>
              <a:highlight>
                <a:srgbClr val="CFE2F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Nueva </a:t>
            </a:r>
            <a:r>
              <a:rPr lang="en-US" sz="900" b="1" dirty="0" err="1"/>
              <a:t>Funcionalidad</a:t>
            </a:r>
            <a:r>
              <a:rPr lang="en-US" sz="900" b="1" dirty="0"/>
              <a:t> </a:t>
            </a:r>
            <a:endParaRPr sz="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highlight>
                  <a:srgbClr val="00FFFF"/>
                </a:highlight>
              </a:rPr>
              <a:t>Solicitado</a:t>
            </a:r>
            <a:r>
              <a:rPr lang="en-US" sz="900" dirty="0">
                <a:highlight>
                  <a:srgbClr val="00FFFF"/>
                </a:highlight>
              </a:rPr>
              <a:t> con </a:t>
            </a:r>
            <a:r>
              <a:rPr lang="en-US" sz="900" dirty="0" err="1">
                <a:highlight>
                  <a:srgbClr val="00FFFF"/>
                </a:highlight>
              </a:rPr>
              <a:t>urgencia</a:t>
            </a:r>
            <a:r>
              <a:rPr lang="en-US" sz="900" dirty="0">
                <a:highlight>
                  <a:srgbClr val="00FFFF"/>
                </a:highlight>
              </a:rPr>
              <a:t> </a:t>
            </a:r>
            <a:endParaRPr sz="900"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( NO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existente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en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la </a:t>
            </a:r>
            <a:r>
              <a:rPr lang="en-US" sz="900" dirty="0" err="1">
                <a:solidFill>
                  <a:srgbClr val="FFFFFF"/>
                </a:solidFill>
                <a:highlight>
                  <a:srgbClr val="980000"/>
                </a:highlight>
              </a:rPr>
              <a:t>iteración</a:t>
            </a:r>
            <a:r>
              <a:rPr lang="en-US" sz="900" dirty="0">
                <a:solidFill>
                  <a:srgbClr val="FFFFFF"/>
                </a:solidFill>
                <a:highlight>
                  <a:srgbClr val="980000"/>
                </a:highlight>
              </a:rPr>
              <a:t> anterior)</a:t>
            </a:r>
            <a:endParaRPr sz="900" dirty="0">
              <a:solidFill>
                <a:srgbClr val="FFFFFF"/>
              </a:solidFill>
              <a:highlight>
                <a:srgbClr val="980000"/>
              </a:highligh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E175B2-D73C-48F5-A554-3CF5C4E9A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CONCLUCIÓN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346375" y="857250"/>
            <a:ext cx="8451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priorización se realizó en base a los proto usuarios aunque no se incluyó a todos los ideados para denotar más claridad sobre el nivel de profundidad de su conocimiento ( elemental , intermedio , avanzado , experto ) se logró incluir el criterio de prioridad en base a lo contenido en el MVP y desplazado para iterar.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incluyó una versión preliminar de lo que contendría la iteración 1 con la finalidad completar el ejercicio. Es interesante que la prioridad pensaba cuando ya se iteración varia por la incorporación de nuevas potenciales funcionalidades. 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AC047-BA7A-4933-B349-4585731E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78" y="401839"/>
            <a:ext cx="7285715" cy="370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5BDC6-9B02-477E-82EA-7314E2DF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4A23E-972B-4812-94D8-8CA8755E9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80D41-246D-4EEA-8339-6F9FE8D8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08" y="60217"/>
            <a:ext cx="6038078" cy="36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0;p39">
            <a:extLst>
              <a:ext uri="{FF2B5EF4-FFF2-40B4-BE49-F238E27FC236}">
                <a16:creationId xmlns:a16="http://schemas.microsoft.com/office/drawing/2014/main" id="{FAA9DE41-62BB-488C-9ACE-584CA402E1E6}"/>
              </a:ext>
            </a:extLst>
          </p:cNvPr>
          <p:cNvSpPr txBox="1"/>
          <p:nvPr/>
        </p:nvSpPr>
        <p:spPr>
          <a:xfrm>
            <a:off x="625967" y="4105595"/>
            <a:ext cx="4455399" cy="139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¡GRACIAS!</a:t>
            </a:r>
            <a:endParaRPr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3B6C-EE73-40BD-BBD0-B2A394FC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538" cy="5143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3FAD9-AA41-4A9B-B863-AB3A4F7EB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9" b="18509"/>
          <a:stretch/>
        </p:blipFill>
        <p:spPr>
          <a:xfrm>
            <a:off x="6095655" y="773251"/>
            <a:ext cx="2069117" cy="2865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248CF-8A47-466C-B9F8-A22DA4DCC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65" y="773251"/>
            <a:ext cx="1612090" cy="2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DE2D-DDFB-4049-895E-66AF7694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454B0-964E-43D0-B792-6E5E07BB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F9D7B-C468-4BE2-B807-377F525C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3929B-9A17-4CB3-BE04-1C9E51A5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390550" y="1395460"/>
            <a:ext cx="82218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latin typeface="Anton"/>
                <a:ea typeface="Anton"/>
                <a:cs typeface="Anton"/>
                <a:sym typeface="Anton"/>
              </a:rPr>
              <a:t>POV &amp; MVP  </a:t>
            </a:r>
            <a:endParaRPr sz="4000" i="1"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Anton"/>
                <a:ea typeface="Anton"/>
                <a:cs typeface="Anton"/>
                <a:sym typeface="Anton"/>
              </a:rPr>
              <a:t>Point of view &amp; Minimun Viable </a:t>
            </a:r>
            <a:r>
              <a:rPr lang="en-US" sz="12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Product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0600" y="27892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00" y="3086375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9C724E-43C1-4598-8CDE-015255E7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0" y="3202875"/>
            <a:ext cx="1401900" cy="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2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8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Problema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una sociedad donde el dia a dia esta cada vez más lleno de actividades, el utilizar eficientemente nuestro tiempo y esfuerzo es cada vez más importante. Además se observa un notable incremento de la importancia de un Pet amig@ ( en el Perú el 49% de los hogares tiene una mascota :Kantar Division Worldpanel ), en consecuencia el esfuerzo es cada vez más importante sumado a la responsabilidad de cuidar una mascota. Muchas veces la falta de de tiempo implica no darle a un pet amig@ el bienestar que necesita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En Perú, es cada vez más importante el bienestar de nuestros Pets amig@s ( el 42% de los peruanos prefieren a los perros mientras que el 23% prefieren a los gatos : Kantar Division Worldpanel );por el ritmo de vida que todos llevamos ,el tiempo y distancia cada vez es más difícil poder brindarle a nuestros querid@s todo lo que se merecen cuando estamos lejos o cerca de ellos. Objetivo que se vuelve casi imposible cuando todo lo requerido se encuentra disperso.</a:t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Contexto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108A3-77E7-4891-B0C9-9443B069D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El Objetivo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437750" y="4726025"/>
            <a:ext cx="33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/>
              <a:t>Fuente</a:t>
            </a:r>
            <a:r>
              <a:rPr lang="en-US"/>
              <a:t> : </a:t>
            </a:r>
            <a:r>
              <a:rPr lang="en-US" sz="1000"/>
              <a:t>Kantar Division Worldpanel.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Leer más</a:t>
            </a:r>
            <a:endParaRPr sz="1000"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/>
        </p:nvSpPr>
        <p:spPr>
          <a:xfrm>
            <a:off x="664725" y="2099800"/>
            <a:ext cx="7709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"Lograr que se mejore la calidad de vida y el bienestar de las mascotas.”</a:t>
            </a:r>
            <a:endParaRPr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2B66C-93B4-4F04-B58C-B2F12011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301A8-C230-4AEC-9B71-9175944C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  <p:pic>
        <p:nvPicPr>
          <p:cNvPr id="6" name="Google Shape;272;p39">
            <a:extLst>
              <a:ext uri="{FF2B5EF4-FFF2-40B4-BE49-F238E27FC236}">
                <a16:creationId xmlns:a16="http://schemas.microsoft.com/office/drawing/2014/main" id="{109112D5-A645-48CD-9CDA-AE8C69DD75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358E05-36FA-4B8F-9164-6C03ABC9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10881"/>
          <a:stretch/>
        </p:blipFill>
        <p:spPr>
          <a:xfrm>
            <a:off x="303450" y="637325"/>
            <a:ext cx="3124200" cy="4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4189550" y="1120900"/>
            <a:ext cx="3000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Point of view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(POV)</a:t>
            </a:r>
            <a:endParaRPr sz="3600" i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308775" y="2559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00"/>
                </a:highlight>
              </a:rPr>
              <a:t>Punto de vista</a:t>
            </a:r>
            <a:endParaRPr sz="30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C6248-EC23-4794-B142-8AE62E81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121625" y="16369"/>
            <a:ext cx="8633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POV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Point of view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389550" y="762038"/>
            <a:ext cx="8275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Santiago</a:t>
            </a:r>
            <a:r>
              <a:rPr lang="en-US" sz="1600"/>
              <a:t> es un ejecutivo moderno que vive donde su trabajo lo lleve, hoy reside en Lima-Perú. El viaja por trabajo de 2 a 3 veces por semana . El </a:t>
            </a:r>
            <a:r>
              <a:rPr lang="en-US" sz="1600" b="1" u="sng"/>
              <a:t>necesita</a:t>
            </a:r>
            <a:r>
              <a:rPr lang="en-US" sz="1600"/>
              <a:t> encontrar un lugar donde tenga alcance a todo lo que requiera para su pet amig@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: un cuidador , alimento balanceado, tips de crianza, pareja y mucho más</a:t>
            </a:r>
            <a:r>
              <a:rPr lang="en-US" sz="1600"/>
              <a:t>. </a:t>
            </a:r>
            <a:r>
              <a:rPr lang="en-US" sz="1600" b="1" u="sng"/>
              <a:t>Porque</a:t>
            </a:r>
            <a:r>
              <a:rPr lang="en-US" sz="1600"/>
              <a:t> le preocupa las necesidades de su pet amig@ a pesar de su cada vez más limitado tiempo y la distancia que los separa.</a:t>
            </a:r>
            <a:endParaRPr sz="1600"/>
          </a:p>
        </p:txBody>
      </p:sp>
      <p:sp>
        <p:nvSpPr>
          <p:cNvPr id="159" name="Google Shape;159;p31"/>
          <p:cNvSpPr txBox="1"/>
          <p:nvPr/>
        </p:nvSpPr>
        <p:spPr>
          <a:xfrm>
            <a:off x="536950" y="2753913"/>
            <a:ext cx="8275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/>
              <a:t>Paola </a:t>
            </a:r>
            <a:r>
              <a:rPr lang="en-US" sz="1600"/>
              <a:t>es una Psicóloga Senior, profesora y eSeller, emprendedora por naturaleza y petLovers. Ella </a:t>
            </a:r>
            <a:r>
              <a:rPr lang="en-US" sz="1600" b="1" u="sng"/>
              <a:t>necesita</a:t>
            </a:r>
            <a:r>
              <a:rPr lang="en-US" sz="1600"/>
              <a:t> </a:t>
            </a:r>
            <a:r>
              <a:rPr lang="en-US" sz="1600">
                <a:solidFill>
                  <a:schemeClr val="lt1"/>
                </a:solidFill>
                <a:highlight>
                  <a:srgbClr val="980000"/>
                </a:highlight>
              </a:rPr>
              <a:t>incrementar sus ingresos tiene experiencia en una gran diversidad de actividades entre ellas en cuidado y paseo de mascotas</a:t>
            </a:r>
            <a:r>
              <a:rPr lang="en-US" sz="1600"/>
              <a:t> </a:t>
            </a:r>
            <a:r>
              <a:rPr lang="en-US" sz="1600" b="1" u="sng"/>
              <a:t>porque</a:t>
            </a:r>
            <a:r>
              <a:rPr lang="en-US" sz="1600"/>
              <a:t> no quiere cambiar nada en su vida, adora su libertad e independencia.</a:t>
            </a:r>
            <a:endParaRPr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5A545-AD14-47B8-BD85-C38E3C77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18695"/>
          <a:stretch/>
        </p:blipFill>
        <p:spPr>
          <a:xfrm>
            <a:off x="152399" y="553152"/>
            <a:ext cx="8839202" cy="328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74015-EE3C-4468-B968-0F5248EC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0" y="0"/>
            <a:ext cx="9144000" cy="56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3"/>
          <p:cNvSpPr txBox="1"/>
          <p:nvPr/>
        </p:nvSpPr>
        <p:spPr>
          <a:xfrm>
            <a:off x="121625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MVP</a:t>
            </a:r>
            <a:endParaRPr sz="2300" b="1">
              <a:solidFill>
                <a:schemeClr val="lt1"/>
              </a:solidFill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4569950" y="16375"/>
            <a:ext cx="4527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Minimum viable Product</a:t>
            </a: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225" y="43661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292900" y="1038275"/>
            <a:ext cx="1387200" cy="1421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3" y="1744300"/>
            <a:ext cx="726771" cy="6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370450" y="1106750"/>
            <a:ext cx="123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Versión Preliminar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5778350" y="706550"/>
            <a:ext cx="33516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Información ad-hoc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Adquirir Membresia : Free / Premium (1) / Familia (5)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y Consultar  la Bitacora de eventos ( Cumpleaños, fechas de vacunas , enfermedades, accidentes , etc ) 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Registrar Información complementaria por morfología , raza , edad, dolencias ( bitacora ) , ubicación.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</a:t>
            </a:r>
            <a:endParaRPr sz="1000"/>
          </a:p>
        </p:txBody>
      </p:sp>
      <p:sp>
        <p:nvSpPr>
          <p:cNvPr id="179" name="Google Shape;179;p33"/>
          <p:cNvSpPr txBox="1"/>
          <p:nvPr/>
        </p:nvSpPr>
        <p:spPr>
          <a:xfrm>
            <a:off x="1974700" y="2169100"/>
            <a:ext cx="3099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Conectar Usuarios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Conectar usuarios en la comunidad de Pet Lovers.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usuarios por Interés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Socios Afiliados por servicios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Chat con Grupos por categorías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publicar anuncios: eg se busca entrenador, pet parej@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Conectate con un profesional ( Veterinario )</a:t>
            </a:r>
            <a:endParaRPr sz="1000"/>
          </a:p>
        </p:txBody>
      </p:sp>
      <p:sp>
        <p:nvSpPr>
          <p:cNvPr id="180" name="Google Shape;180;p33"/>
          <p:cNvSpPr txBox="1"/>
          <p:nvPr/>
        </p:nvSpPr>
        <p:spPr>
          <a:xfrm>
            <a:off x="1974700" y="706550"/>
            <a:ext cx="350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Buscar Productos y Servicios (Gadget)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información ( Bitacora de eventos ) y complementaria.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Sugeridos en base a perfil(es).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Filtros de búsqueda por ubicación geográfica ( 5km x default ), categorias,con o sin delivery, gadget, salud, alimento , etc.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Alertas/Sugerencias en base al perfil(es).</a:t>
            </a:r>
            <a:endParaRPr sz="1000"/>
          </a:p>
        </p:txBody>
      </p:sp>
      <p:sp>
        <p:nvSpPr>
          <p:cNvPr id="181" name="Google Shape;181;p33"/>
          <p:cNvSpPr txBox="1"/>
          <p:nvPr/>
        </p:nvSpPr>
        <p:spPr>
          <a:xfrm>
            <a:off x="1974700" y="3646600"/>
            <a:ext cx="3509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Ingresar sugerencias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Desea compartir sus necesidades de Productos/ Servicios para mejorar la experiencia del Apps.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/>
              <a:t>Ingresar ideas / Sugerencias </a:t>
            </a:r>
            <a:endParaRPr sz="1000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300" y="2465575"/>
            <a:ext cx="1669900" cy="17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443FE3-46AF-4470-9578-9199B87E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96" y="4482600"/>
            <a:ext cx="1401900" cy="4314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1871</Words>
  <Application>Microsoft Office PowerPoint</Application>
  <PresentationFormat>On-screen Show (16:9)</PresentationFormat>
  <Paragraphs>158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Anton</vt:lpstr>
      <vt:lpstr>Times New Roman</vt:lpstr>
      <vt:lpstr>Arial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Ramirez Gamarra</dc:creator>
  <cp:lastModifiedBy>Lucio Jesús Ramírez Gamarra</cp:lastModifiedBy>
  <cp:revision>6</cp:revision>
  <dcterms:modified xsi:type="dcterms:W3CDTF">2025-01-19T13:45:28Z</dcterms:modified>
</cp:coreProperties>
</file>